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8" r:id="rId15"/>
    <p:sldId id="349" r:id="rId16"/>
    <p:sldId id="345" r:id="rId17"/>
    <p:sldId id="346" r:id="rId18"/>
    <p:sldId id="347" r:id="rId19"/>
    <p:sldId id="350" r:id="rId20"/>
    <p:sldId id="351" r:id="rId21"/>
    <p:sldId id="352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8" autoAdjust="0"/>
    <p:restoredTop sz="94660"/>
  </p:normalViewPr>
  <p:slideViewPr>
    <p:cSldViewPr>
      <p:cViewPr>
        <p:scale>
          <a:sx n="100" d="100"/>
          <a:sy n="100" d="100"/>
        </p:scale>
        <p:origin x="-1096" y="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F40E6-51DB-4FC3-A43F-9A4360EDA012}" type="datetimeFigureOut">
              <a:rPr lang="pl-PL" smtClean="0"/>
              <a:t>03.03.20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4EFFA-5B8C-402A-A5A5-FF3190A204E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2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EFFA-5B8C-402A-A5A5-FF3190A204ED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20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D6272BC-E6F3-4088-9368-ACC7AF9E5631}" type="datetimeFigureOut">
              <a:rPr lang="pl-PL" smtClean="0"/>
              <a:t>03.03.20</a:t>
            </a:fld>
            <a:endParaRPr lang="pl-P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8535C-2221-475F-9551-B4C8362C500C}" type="slidenum">
              <a:rPr lang="pl-PL" smtClean="0"/>
              <a:t>‹nr›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xmlns:p14="http://schemas.microsoft.com/office/powerpoint/2010/main" spd="slow" advClick="0" advTm="6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2BC-E6F3-4088-9368-ACC7AF9E5631}" type="datetimeFigureOut">
              <a:rPr lang="pl-PL" smtClean="0"/>
              <a:t>03.03.20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535C-2221-475F-9551-B4C8362C500C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  <p:transition xmlns:p14="http://schemas.microsoft.com/office/powerpoint/2010/main" spd="slow" advClick="0" advTm="6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2BC-E6F3-4088-9368-ACC7AF9E5631}" type="datetimeFigureOut">
              <a:rPr lang="pl-PL" smtClean="0"/>
              <a:t>03.03.20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535C-2221-475F-9551-B4C8362C500C}" type="slidenum">
              <a:rPr lang="pl-PL" smtClean="0"/>
              <a:t>‹nr›</a:t>
            </a:fld>
            <a:endParaRPr lang="pl-P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6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6272BC-E6F3-4088-9368-ACC7AF9E5631}" type="datetimeFigureOut">
              <a:rPr lang="pl-PL" smtClean="0"/>
              <a:t>03.03.20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8535C-2221-475F-9551-B4C8362C500C}" type="slidenum">
              <a:rPr lang="pl-PL" smtClean="0"/>
              <a:t>‹nr›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xmlns:p14="http://schemas.microsoft.com/office/powerpoint/2010/main" spd="slow" advClick="0" advTm="6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2BC-E6F3-4088-9368-ACC7AF9E5631}" type="datetimeFigureOut">
              <a:rPr lang="pl-PL" smtClean="0"/>
              <a:t>03.03.20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8535C-2221-475F-9551-B4C8362C500C}" type="slidenum">
              <a:rPr lang="pl-PL" smtClean="0"/>
              <a:t>‹nr›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xmlns:p14="http://schemas.microsoft.com/office/powerpoint/2010/main" spd="slow" advClick="0" advTm="6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272BC-E6F3-4088-9368-ACC7AF9E5631}" type="datetimeFigureOut">
              <a:rPr lang="pl-PL" smtClean="0"/>
              <a:t>03.03.20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98535C-2221-475F-9551-B4C8362C500C}" type="slidenum">
              <a:rPr lang="pl-PL" smtClean="0"/>
              <a:t>‹nr›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6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6272BC-E6F3-4088-9368-ACC7AF9E5631}" type="datetimeFigureOut">
              <a:rPr lang="pl-PL" smtClean="0"/>
              <a:t>03.03.20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98535C-2221-475F-9551-B4C8362C500C}" type="slidenum">
              <a:rPr lang="pl-PL" smtClean="0"/>
              <a:t>‹nr›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6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2BC-E6F3-4088-9368-ACC7AF9E5631}" type="datetimeFigureOut">
              <a:rPr lang="pl-PL" smtClean="0"/>
              <a:t>03.03.20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8535C-2221-475F-9551-B4C8362C500C}" type="slidenum">
              <a:rPr lang="pl-PL" smtClean="0"/>
              <a:t>‹nr›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xmlns:p14="http://schemas.microsoft.com/office/powerpoint/2010/main" spd="slow" advClick="0" advTm="6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2BC-E6F3-4088-9368-ACC7AF9E5631}" type="datetimeFigureOut">
              <a:rPr lang="pl-PL" smtClean="0"/>
              <a:t>03.03.20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8535C-2221-475F-9551-B4C8362C500C}" type="slidenum">
              <a:rPr lang="pl-PL" smtClean="0"/>
              <a:t>‹nr›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xmlns:p14="http://schemas.microsoft.com/office/powerpoint/2010/main" spd="slow" advClick="0" advTm="6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272BC-E6F3-4088-9368-ACC7AF9E5631}" type="datetimeFigureOut">
              <a:rPr lang="pl-PL" smtClean="0"/>
              <a:t>03.03.20</a:t>
            </a:fld>
            <a:endParaRPr lang="pl-P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98535C-2221-475F-9551-B4C8362C500C}" type="slidenum">
              <a:rPr lang="pl-PL" smtClean="0"/>
              <a:t>‹nr›</a:t>
            </a:fld>
            <a:endParaRPr lang="pl-PL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xmlns:p14="http://schemas.microsoft.com/office/powerpoint/2010/main" spd="slow" advClick="0" advTm="6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D6272BC-E6F3-4088-9368-ACC7AF9E5631}" type="datetimeFigureOut">
              <a:rPr lang="pl-PL" smtClean="0"/>
              <a:t>03.03.20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F98535C-2221-475F-9551-B4C8362C500C}" type="slidenum">
              <a:rPr lang="pl-PL" smtClean="0"/>
              <a:t>‹nr›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 xmlns:p14="http://schemas.microsoft.com/office/powerpoint/2010/main" spd="slow" advClick="0" advTm="6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D6272BC-E6F3-4088-9368-ACC7AF9E5631}" type="datetimeFigureOut">
              <a:rPr lang="pl-PL" smtClean="0"/>
              <a:t>03.03.20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F98535C-2221-475F-9551-B4C8362C500C}" type="slidenum">
              <a:rPr lang="pl-PL" smtClean="0"/>
              <a:t>‹nr›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 spd="slow" advClick="0" advTm="6000">
    <p:cover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047750"/>
            <a:ext cx="4762500" cy="4762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76470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46508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54349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57453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14394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49291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32799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83847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65884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79844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30869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15947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93841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88880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6" y="-2333"/>
            <a:ext cx="9147076" cy="686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7824"/>
      </p:ext>
    </p:extLst>
  </p:cSld>
  <p:clrMapOvr>
    <a:masterClrMapping/>
  </p:clrMapOvr>
  <p:transition xmlns:p14="http://schemas.microsoft.com/office/powerpoint/2010/main" spd="slow" advClick="0" advTm="6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50"/>
            <a:ext cx="9323512" cy="69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42812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71278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61270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90930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61306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47334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55506"/>
      </p:ext>
    </p:extLst>
  </p:cSld>
  <p:clrMapOvr>
    <a:masterClrMapping/>
  </p:clrMapOvr>
  <p:transition xmlns:p14="http://schemas.microsoft.com/office/powerpoint/2010/main" spd="slow" advClick="0" advTm="6000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553</TotalTime>
  <Words>1</Words>
  <Application>Microsoft Macintosh PowerPoint</Application>
  <PresentationFormat>Pokaz na ekranie (4:3)</PresentationFormat>
  <Paragraphs>1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BlackTie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Uniwersytet Zielonogórski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Mamert Janion</dc:creator>
  <cp:lastModifiedBy>Hanna Paluszkiewicz</cp:lastModifiedBy>
  <cp:revision>71</cp:revision>
  <dcterms:created xsi:type="dcterms:W3CDTF">2016-02-11T06:10:30Z</dcterms:created>
  <dcterms:modified xsi:type="dcterms:W3CDTF">2020-03-03T22:12:55Z</dcterms:modified>
</cp:coreProperties>
</file>